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99" r:id="rId2"/>
    <p:sldId id="387" r:id="rId3"/>
    <p:sldId id="398" r:id="rId4"/>
    <p:sldId id="392" r:id="rId5"/>
    <p:sldId id="388" r:id="rId6"/>
    <p:sldId id="390" r:id="rId7"/>
    <p:sldId id="391" r:id="rId8"/>
    <p:sldId id="39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8" autoAdjust="0"/>
    <p:restoredTop sz="94660"/>
  </p:normalViewPr>
  <p:slideViewPr>
    <p:cSldViewPr snapToGrid="0">
      <p:cViewPr varScale="1">
        <p:scale>
          <a:sx n="90" d="100"/>
          <a:sy n="90" d="100"/>
        </p:scale>
        <p:origin x="59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01CFB-CDF4-40F8-B35F-53820B82814F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FF93F-7C4D-4C70-896A-9266F1A9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0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5059A0-434B-4072-8D5B-0471366D4B8B}" type="slidenum">
              <a:rPr lang="ru-RU" altLang="ru-RU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1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059A0-434B-4072-8D5B-0471366D4B8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6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059A0-434B-4072-8D5B-0471366D4B8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60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059A0-434B-4072-8D5B-0471366D4B8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85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059A0-434B-4072-8D5B-0471366D4B8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667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059A0-434B-4072-8D5B-0471366D4B8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60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059A0-434B-4072-8D5B-0471366D4B8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53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059A0-434B-4072-8D5B-0471366D4B8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7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87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49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06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29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7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31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39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5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92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77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79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289A5-F1AB-4F91-81C5-A9E2EA5010F9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EF608-4C32-4F24-B5AD-3F7632B7D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59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15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5692140" y="928689"/>
            <a:ext cx="5623559" cy="521493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Адыгезалбекова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Сона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Адыгезал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кызы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ПЕДАГОГ-ОРГАНИЗАТОР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952626" y="142876"/>
            <a:ext cx="8715375" cy="785813"/>
          </a:xfrm>
        </p:spPr>
        <p:txBody>
          <a:bodyPr/>
          <a:lstStyle/>
          <a:p>
            <a:pPr algn="ctr" eaLnBrk="1" hangingPunct="1"/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  <a:b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№6 ИМ. СИРИНА Н.И.»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928689"/>
            <a:ext cx="4495800" cy="573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952500" y="1111867"/>
            <a:ext cx="10416539" cy="4664093"/>
          </a:xfrm>
        </p:spPr>
        <p:txBody>
          <a:bodyPr rtlCol="0"/>
          <a:lstStyle/>
          <a:p>
            <a:pPr>
              <a:defRPr/>
            </a:pP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1280" y="213360"/>
            <a:ext cx="4648200" cy="655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167313"/>
            <a:ext cx="4495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79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952500" y="1111867"/>
            <a:ext cx="10416539" cy="4664093"/>
          </a:xfrm>
        </p:spPr>
        <p:txBody>
          <a:bodyPr rtlCol="0"/>
          <a:lstStyle/>
          <a:p>
            <a:pPr>
              <a:defRPr/>
            </a:pP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55" y="305425"/>
            <a:ext cx="6800850" cy="62769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043" y="640079"/>
            <a:ext cx="3911155" cy="53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87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952500" y="1111867"/>
            <a:ext cx="10416539" cy="4664093"/>
          </a:xfrm>
        </p:spPr>
        <p:txBody>
          <a:bodyPr rtlCol="0"/>
          <a:lstStyle/>
          <a:p>
            <a:pPr>
              <a:defRPr/>
            </a:pP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12" y="113904"/>
            <a:ext cx="3868288" cy="54712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009" y="283961"/>
            <a:ext cx="3987377" cy="59090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8386" y="457200"/>
            <a:ext cx="4417825" cy="6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1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952500" y="1111867"/>
            <a:ext cx="10416539" cy="4664093"/>
          </a:xfrm>
        </p:spPr>
        <p:txBody>
          <a:bodyPr rtlCol="0"/>
          <a:lstStyle/>
          <a:p>
            <a:pPr>
              <a:defRPr/>
            </a:pP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27" y="0"/>
            <a:ext cx="484870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14913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65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952500" y="1111867"/>
            <a:ext cx="10416539" cy="4664093"/>
          </a:xfrm>
        </p:spPr>
        <p:txBody>
          <a:bodyPr rtlCol="0"/>
          <a:lstStyle/>
          <a:p>
            <a:pPr>
              <a:defRPr/>
            </a:pP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578" y="731520"/>
            <a:ext cx="7352634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86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952500" y="1111867"/>
            <a:ext cx="10416539" cy="4664093"/>
          </a:xfrm>
        </p:spPr>
        <p:txBody>
          <a:bodyPr rtlCol="0"/>
          <a:lstStyle/>
          <a:p>
            <a:pPr>
              <a:defRPr/>
            </a:pP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300" y="1205362"/>
            <a:ext cx="5860902" cy="42643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89916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07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952500" y="1111867"/>
            <a:ext cx="10416539" cy="4664093"/>
          </a:xfrm>
        </p:spPr>
        <p:txBody>
          <a:bodyPr rtlCol="0"/>
          <a:lstStyle/>
          <a:p>
            <a:pPr>
              <a:defRPr/>
            </a:pP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5853" y="459743"/>
            <a:ext cx="3962400" cy="61376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769" y="459743"/>
            <a:ext cx="4405754" cy="61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505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2578</TotalTime>
  <Words>52</Words>
  <Application>Microsoft Office PowerPoint</Application>
  <PresentationFormat>Широкоэкранный</PresentationFormat>
  <Paragraphs>17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 Адыгезалбекова   Сона Адыгезал кызы   ПЕДАГОГ-ОРГАНИЗАТОР </vt:lpstr>
      <vt:lpstr>  </vt:lpstr>
      <vt:lpstr>  </vt:lpstr>
      <vt:lpstr>  </vt:lpstr>
      <vt:lpstr>  </vt:lpstr>
      <vt:lpstr>  </vt:lpstr>
      <vt:lpstr>  </vt:lpstr>
      <vt:lpstr>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Professor</dc:creator>
  <cp:lastModifiedBy>Ольга</cp:lastModifiedBy>
  <cp:revision>282</cp:revision>
  <dcterms:created xsi:type="dcterms:W3CDTF">2018-03-12T16:27:00Z</dcterms:created>
  <dcterms:modified xsi:type="dcterms:W3CDTF">2021-11-26T16:17:32Z</dcterms:modified>
</cp:coreProperties>
</file>